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0"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c2e8f27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c2e8f27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c2e8f276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c2e8f276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f20eafc9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bf20eafc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c384849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c384849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p:txBody>
      </p:sp>
      <p:sp>
        <p:nvSpPr>
          <p:cNvPr id="12" name="Google Shape;12;p2"/>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pic>
        <p:nvPicPr>
          <p:cNvPr id="13" name="Google Shape;13;p2"/>
          <p:cNvPicPr preferRelativeResize="0"/>
          <p:nvPr/>
        </p:nvPicPr>
        <p:blipFill rotWithShape="1">
          <a:blip r:embed="rId3">
            <a:alphaModFix/>
          </a:blip>
          <a:srcRect b="0" l="0" r="0" t="0"/>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5_1">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b="0" l="47512" r="0" t="0"/>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65" name="Google Shape;65;p11"/>
          <p:cNvSpPr txBox="1"/>
          <p:nvPr>
            <p:ph type="title"/>
          </p:nvPr>
        </p:nvSpPr>
        <p:spPr>
          <a:xfrm>
            <a:off x="50287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66" name="Google Shape;66;p1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p:cSld name="SECTION_HEADER_2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72" name="Google Shape;72;p12"/>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77" name="Google Shape;77;p13"/>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78" name="Google Shape;78;p1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83" name="Google Shape;83;p14"/>
          <p:cNvSpPr txBox="1"/>
          <p:nvPr>
            <p:ph type="title"/>
          </p:nvPr>
        </p:nvSpPr>
        <p:spPr>
          <a:xfrm>
            <a:off x="4527224" y="205750"/>
            <a:ext cx="44145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2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b="0" l="0" r="0" t="0"/>
          <a:stretch/>
        </p:blipFill>
        <p:spPr>
          <a:xfrm>
            <a:off x="0" y="0"/>
            <a:ext cx="4303550" cy="5143499"/>
          </a:xfrm>
          <a:prstGeom prst="rect">
            <a:avLst/>
          </a:prstGeom>
          <a:noFill/>
          <a:ln>
            <a:noFill/>
          </a:ln>
        </p:spPr>
      </p:pic>
      <p:sp>
        <p:nvSpPr>
          <p:cNvPr id="86" name="Google Shape;86;p15"/>
          <p:cNvSpPr txBox="1"/>
          <p:nvPr>
            <p:ph type="title"/>
          </p:nvPr>
        </p:nvSpPr>
        <p:spPr>
          <a:xfrm>
            <a:off x="4490200" y="174650"/>
            <a:ext cx="4538700" cy="48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87" name="Google Shape;87;p1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1">
  <p:cSld name="CUSTOM_4_1_1">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b="8336" l="0" r="29532" t="17496"/>
          <a:stretch/>
        </p:blipFill>
        <p:spPr>
          <a:xfrm>
            <a:off x="5070375" y="0"/>
            <a:ext cx="4073625" cy="5143501"/>
          </a:xfrm>
          <a:prstGeom prst="rect">
            <a:avLst/>
          </a:prstGeom>
          <a:noFill/>
          <a:ln>
            <a:noFill/>
          </a:ln>
        </p:spPr>
      </p:pic>
      <p:sp>
        <p:nvSpPr>
          <p:cNvPr id="90" name="Google Shape;90;p16"/>
          <p:cNvSpPr txBox="1"/>
          <p:nvPr>
            <p:ph type="title"/>
          </p:nvPr>
        </p:nvSpPr>
        <p:spPr>
          <a:xfrm>
            <a:off x="52725" y="113875"/>
            <a:ext cx="4634100" cy="45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91" name="Google Shape;91;p1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p:cSld name="SECTION_HEADER_2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8"/>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0" name="Google Shape;100;p18"/>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p:cSld name="SECTION_HEADER_2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6" name="Google Shape;106;p19"/>
          <p:cNvSpPr txBox="1"/>
          <p:nvPr>
            <p:ph type="title"/>
          </p:nvPr>
        </p:nvSpPr>
        <p:spPr>
          <a:xfrm>
            <a:off x="469797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07" name="Google Shape;107;p19"/>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1">
  <p:cSld name="SECTION_HEADER_2_1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13" name="Google Shape;113;p20"/>
          <p:cNvSpPr txBox="1"/>
          <p:nvPr>
            <p:ph type="title"/>
          </p:nvPr>
        </p:nvSpPr>
        <p:spPr>
          <a:xfrm>
            <a:off x="72975" y="51650"/>
            <a:ext cx="39507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14" name="Google Shape;114;p20"/>
          <p:cNvSpPr txBox="1"/>
          <p:nvPr>
            <p:ph idx="1" type="body"/>
          </p:nvPr>
        </p:nvSpPr>
        <p:spPr>
          <a:xfrm>
            <a:off x="4443875" y="51650"/>
            <a:ext cx="45054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1">
  <p:cSld name="SECTION_HEADER_3">
    <p:bg>
      <p:bgPr>
        <a:gradFill>
          <a:gsLst>
            <a:gs pos="0">
              <a:srgbClr val="0A3799"/>
            </a:gs>
            <a:gs pos="100000">
              <a:srgbClr val="0A6B7C"/>
            </a:gs>
          </a:gsLst>
          <a:lin ang="0" scaled="0"/>
        </a:gra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16" name="Google Shape;16;p3"/>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17" name="Google Shape;17;p3"/>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8" name="Google Shape;18;p3"/>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_2">
    <p:spTree>
      <p:nvGrpSpPr>
        <p:cNvPr id="115" name="Shape 115"/>
        <p:cNvGrpSpPr/>
        <p:nvPr/>
      </p:nvGrpSpPr>
      <p:grpSpPr>
        <a:xfrm>
          <a:off x="0" y="0"/>
          <a:ext cx="0" cy="0"/>
          <a:chOff x="0" y="0"/>
          <a:chExt cx="0" cy="0"/>
        </a:xfrm>
      </p:grpSpPr>
      <p:sp>
        <p:nvSpPr>
          <p:cNvPr id="116" name="Google Shape;116;p21"/>
          <p:cNvSpPr txBox="1"/>
          <p:nvPr>
            <p:ph type="title"/>
          </p:nvPr>
        </p:nvSpPr>
        <p:spPr>
          <a:xfrm>
            <a:off x="4420325" y="216425"/>
            <a:ext cx="44121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18" name="Google Shape;118;p21"/>
          <p:cNvSpPr txBox="1"/>
          <p:nvPr>
            <p:ph idx="2" type="title"/>
          </p:nvPr>
        </p:nvSpPr>
        <p:spPr>
          <a:xfrm>
            <a:off x="199375" y="216425"/>
            <a:ext cx="3934800" cy="47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19" name="Google Shape;119;p2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20" name="Google Shape;120;p21"/>
          <p:cNvSpPr txBox="1"/>
          <p:nvPr>
            <p:ph idx="1" type="body"/>
          </p:nvPr>
        </p:nvSpPr>
        <p:spPr>
          <a:xfrm>
            <a:off x="4420325" y="1559825"/>
            <a:ext cx="44121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4" name="Google Shape;124;p22"/>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25" name="Google Shape;125;p2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9" name="Google Shape;129;p23"/>
          <p:cNvSpPr txBox="1"/>
          <p:nvPr>
            <p:ph type="title"/>
          </p:nvPr>
        </p:nvSpPr>
        <p:spPr>
          <a:xfrm>
            <a:off x="4440700" y="112425"/>
            <a:ext cx="4456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0" name="Google Shape;130;p2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1" name="Google Shape;131;p23"/>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5" name="Google Shape;135;p24"/>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6" name="Google Shape;136;p2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1_2">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40" name="Google Shape;140;p25"/>
          <p:cNvSpPr txBox="1"/>
          <p:nvPr>
            <p:ph type="title"/>
          </p:nvPr>
        </p:nvSpPr>
        <p:spPr>
          <a:xfrm>
            <a:off x="467272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41" name="Google Shape;141;p2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2" name="Google Shape;142;p25"/>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12321" l="7448" r="5738" t="13362"/>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47" name="Google Shape;147;p2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p:cSld name="CUSTOM_1_1_1_1">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2" name="Google Shape;152;p2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1">
  <p:cSld name="CUSTOM_1_1_1_1_1">
    <p:spTree>
      <p:nvGrpSpPr>
        <p:cNvPr id="153"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8"/>
          <p:cNvSpPr txBox="1"/>
          <p:nvPr>
            <p:ph type="title"/>
          </p:nvPr>
        </p:nvSpPr>
        <p:spPr>
          <a:xfrm>
            <a:off x="181200" y="165750"/>
            <a:ext cx="44646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7" name="Google Shape;157;p2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8" name="Google Shape;158;p28"/>
          <p:cNvSpPr txBox="1"/>
          <p:nvPr>
            <p:ph idx="1" type="body"/>
          </p:nvPr>
        </p:nvSpPr>
        <p:spPr>
          <a:xfrm>
            <a:off x="5112400" y="165750"/>
            <a:ext cx="3878400" cy="4760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_1">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1" name="Google Shape;161;p29"/>
          <p:cNvSpPr txBox="1"/>
          <p:nvPr>
            <p:ph type="title"/>
          </p:nvPr>
        </p:nvSpPr>
        <p:spPr>
          <a:xfrm>
            <a:off x="199375" y="205750"/>
            <a:ext cx="44670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2" name="Google Shape;162;p2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2">
  <p:cSld name="CUSTOM_2_1_2">
    <p:spTree>
      <p:nvGrpSpPr>
        <p:cNvPr id="163"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5" name="Google Shape;165;p30"/>
          <p:cNvSpPr txBox="1"/>
          <p:nvPr>
            <p:ph type="title"/>
          </p:nvPr>
        </p:nvSpPr>
        <p:spPr>
          <a:xfrm>
            <a:off x="5011025" y="81300"/>
            <a:ext cx="3990000" cy="48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6" name="Google Shape;166;p3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67" name="Google Shape;167;p30"/>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22" name="Google Shape;22;p4"/>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23" name="Google Shape;23;p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4"/>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sp>
        <p:nvSpPr>
          <p:cNvPr id="170" name="Google Shape;170;p31"/>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1" name="Google Shape;171;p3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p:cSld name="CUSTOM_3_1_1">
    <p:spTree>
      <p:nvGrpSpPr>
        <p:cNvPr id="172"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4" name="Google Shape;174;p32"/>
          <p:cNvSpPr txBox="1"/>
          <p:nvPr>
            <p:ph type="title"/>
          </p:nvPr>
        </p:nvSpPr>
        <p:spPr>
          <a:xfrm>
            <a:off x="104550" y="143525"/>
            <a:ext cx="4634100" cy="450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5" name="Google Shape;175;p3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1">
  <p:cSld name="CUSTOM_3_1_1_1">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8" name="Google Shape;178;p33"/>
          <p:cNvSpPr txBox="1"/>
          <p:nvPr>
            <p:ph type="title"/>
          </p:nvPr>
        </p:nvSpPr>
        <p:spPr>
          <a:xfrm>
            <a:off x="5019050" y="112425"/>
            <a:ext cx="4074900" cy="48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b="1" sz="3600">
                <a:solidFill>
                  <a:schemeClr val="dk2"/>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9" name="Google Shape;179;p3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0" name="Google Shape;180;p33"/>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18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83" name="Google Shape;183;p34"/>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84" name="Google Shape;184;p3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2">
  <p:cSld name="CUSTOM_4_1_2">
    <p:spTree>
      <p:nvGrpSpPr>
        <p:cNvPr id="185"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89" name="Google Shape;189;p35"/>
          <p:cNvSpPr txBox="1"/>
          <p:nvPr>
            <p:ph type="title"/>
          </p:nvPr>
        </p:nvSpPr>
        <p:spPr>
          <a:xfrm>
            <a:off x="4307924" y="205750"/>
            <a:ext cx="46242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3">
  <p:cSld name="CUSTOM_4_1_3">
    <p:spTree>
      <p:nvGrpSpPr>
        <p:cNvPr id="190"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92" name="Google Shape;192;p36"/>
          <p:cNvSpPr txBox="1"/>
          <p:nvPr>
            <p:ph type="title"/>
          </p:nvPr>
        </p:nvSpPr>
        <p:spPr>
          <a:xfrm>
            <a:off x="94175" y="102050"/>
            <a:ext cx="3867300" cy="45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93" name="Google Shape;193;p3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4" name="Google Shape;194;p36"/>
          <p:cNvSpPr txBox="1"/>
          <p:nvPr>
            <p:ph idx="1" type="body"/>
          </p:nvPr>
        </p:nvSpPr>
        <p:spPr>
          <a:xfrm>
            <a:off x="4262050" y="200750"/>
            <a:ext cx="4739100" cy="4775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1">
  <p:cSld name="SECTION_HEADER_1_1_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198" name="Google Shape;198;p37"/>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9" name="Google Shape;199;p37"/>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b="0" l="0" r="0" t="0"/>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04" name="Google Shape;20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5" name="Google Shape;20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1">
  <p:cSld name="TITLE_AND_TWO_COLUMNS_1">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0" name="Google Shape;210;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1" name="Google Shape;211;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2" name="Google Shape;2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15" name="Shape 215"/>
        <p:cNvGrpSpPr/>
        <p:nvPr/>
      </p:nvGrpSpPr>
      <p:grpSpPr>
        <a:xfrm>
          <a:off x="0" y="0"/>
          <a:ext cx="0" cy="0"/>
          <a:chOff x="0" y="0"/>
          <a:chExt cx="0" cy="0"/>
        </a:xfrm>
      </p:grpSpPr>
      <p:sp>
        <p:nvSpPr>
          <p:cNvPr id="216" name="Google Shape;216;p40"/>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7" name="Google Shape;217;p40"/>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8" name="Google Shape;2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7" name="Google Shape;227;p40"/>
          <p:cNvSpPr txBox="1"/>
          <p:nvPr>
            <p:ph idx="2" type="body"/>
          </p:nvPr>
        </p:nvSpPr>
        <p:spPr>
          <a:xfrm>
            <a:off x="32355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8" name="Google Shape;228;p40"/>
          <p:cNvSpPr txBox="1"/>
          <p:nvPr>
            <p:ph idx="3" type="body"/>
          </p:nvPr>
        </p:nvSpPr>
        <p:spPr>
          <a:xfrm>
            <a:off x="60748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9" name="Google Shape;229;p40"/>
          <p:cNvSpPr txBox="1"/>
          <p:nvPr>
            <p:ph idx="4"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0" name="Google Shape;230;p40"/>
          <p:cNvSpPr txBox="1"/>
          <p:nvPr>
            <p:ph idx="5" type="title"/>
          </p:nvPr>
        </p:nvSpPr>
        <p:spPr>
          <a:xfrm>
            <a:off x="32820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1" name="Google Shape;231;p40"/>
          <p:cNvSpPr txBox="1"/>
          <p:nvPr>
            <p:ph idx="6" type="title"/>
          </p:nvPr>
        </p:nvSpPr>
        <p:spPr>
          <a:xfrm>
            <a:off x="60893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
    <p:bg>
      <p:bgPr>
        <a:solidFill>
          <a:srgbClr val="FFFFFF"/>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27" name="Google Shape;27;p5"/>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28" name="Google Shape;28;p5"/>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4" name="Google Shape;234;p41"/>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0" name="Google Shape;240;p41"/>
          <p:cNvSpPr txBox="1"/>
          <p:nvPr>
            <p:ph idx="2"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1" name="Google Shape;241;p41"/>
          <p:cNvSpPr txBox="1"/>
          <p:nvPr>
            <p:ph idx="3"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44" name="Google Shape;24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9" name="Google Shape;249;p42"/>
          <p:cNvSpPr txBox="1"/>
          <p:nvPr>
            <p:ph idx="1" type="body"/>
          </p:nvPr>
        </p:nvSpPr>
        <p:spPr>
          <a:xfrm>
            <a:off x="4161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0" name="Google Shape;250;p42"/>
          <p:cNvSpPr txBox="1"/>
          <p:nvPr>
            <p:ph idx="2" type="title"/>
          </p:nvPr>
        </p:nvSpPr>
        <p:spPr>
          <a:xfrm>
            <a:off x="4626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1" name="Google Shape;251;p42"/>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3">
  <p:cSld name="TITLE_AND_BODY_2_1_3">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4" name="Google Shape;25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59" name="Google Shape;259;p43"/>
          <p:cNvSpPr txBox="1"/>
          <p:nvPr>
            <p:ph idx="1" type="body"/>
          </p:nvPr>
        </p:nvSpPr>
        <p:spPr>
          <a:xfrm>
            <a:off x="4360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0" name="Google Shape;260;p43"/>
          <p:cNvSpPr txBox="1"/>
          <p:nvPr>
            <p:ph idx="2" type="title"/>
          </p:nvPr>
        </p:nvSpPr>
        <p:spPr>
          <a:xfrm>
            <a:off x="4505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1" name="Google Shape;261;p43"/>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4" name="Google Shape;26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showMasterSp="0">
  <p:cSld name="2_Title Only">
    <p:spTree>
      <p:nvGrpSpPr>
        <p:cNvPr id="267" name="Shape 267"/>
        <p:cNvGrpSpPr/>
        <p:nvPr/>
      </p:nvGrpSpPr>
      <p:grpSpPr>
        <a:xfrm>
          <a:off x="0" y="0"/>
          <a:ext cx="0" cy="0"/>
          <a:chOff x="0" y="0"/>
          <a:chExt cx="0" cy="0"/>
        </a:xfrm>
      </p:grpSpPr>
      <p:sp>
        <p:nvSpPr>
          <p:cNvPr id="268" name="Google Shape;268;p45"/>
          <p:cNvSpPr txBox="1"/>
          <p:nvPr>
            <p:ph idx="10" type="dt"/>
          </p:nvPr>
        </p:nvSpPr>
        <p:spPr>
          <a:xfrm>
            <a:off x="366824" y="4831055"/>
            <a:ext cx="2133600" cy="274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69" name="Google Shape;269;p45"/>
          <p:cNvSpPr txBox="1"/>
          <p:nvPr>
            <p:ph idx="12" type="sldNum"/>
          </p:nvPr>
        </p:nvSpPr>
        <p:spPr>
          <a:xfrm>
            <a:off x="6705600" y="4834417"/>
            <a:ext cx="2133600" cy="2286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sz="900">
                <a:solidFill>
                  <a:srgbClr val="7F7F7F"/>
                </a:solidFill>
                <a:latin typeface="Arial"/>
                <a:ea typeface="Arial"/>
                <a:cs typeface="Arial"/>
                <a:sym typeface="Arial"/>
              </a:defRPr>
            </a:lvl1pPr>
            <a:lvl2pPr indent="0" lvl="1" marL="0" marR="0" rtl="0" algn="r">
              <a:spcBef>
                <a:spcPts val="0"/>
              </a:spcBef>
              <a:buNone/>
              <a:defRPr b="0" sz="900">
                <a:solidFill>
                  <a:srgbClr val="7F7F7F"/>
                </a:solidFill>
                <a:latin typeface="Arial"/>
                <a:ea typeface="Arial"/>
                <a:cs typeface="Arial"/>
                <a:sym typeface="Arial"/>
              </a:defRPr>
            </a:lvl2pPr>
            <a:lvl3pPr indent="0" lvl="2" marL="0" marR="0" rtl="0" algn="r">
              <a:spcBef>
                <a:spcPts val="0"/>
              </a:spcBef>
              <a:buNone/>
              <a:defRPr b="0" sz="900">
                <a:solidFill>
                  <a:srgbClr val="7F7F7F"/>
                </a:solidFill>
                <a:latin typeface="Arial"/>
                <a:ea typeface="Arial"/>
                <a:cs typeface="Arial"/>
                <a:sym typeface="Arial"/>
              </a:defRPr>
            </a:lvl3pPr>
            <a:lvl4pPr indent="0" lvl="3" marL="0" marR="0" rtl="0" algn="r">
              <a:spcBef>
                <a:spcPts val="0"/>
              </a:spcBef>
              <a:buNone/>
              <a:defRPr b="0" sz="900">
                <a:solidFill>
                  <a:srgbClr val="7F7F7F"/>
                </a:solidFill>
                <a:latin typeface="Arial"/>
                <a:ea typeface="Arial"/>
                <a:cs typeface="Arial"/>
                <a:sym typeface="Arial"/>
              </a:defRPr>
            </a:lvl4pPr>
            <a:lvl5pPr indent="0" lvl="4" marL="0" marR="0" rtl="0" algn="r">
              <a:spcBef>
                <a:spcPts val="0"/>
              </a:spcBef>
              <a:buNone/>
              <a:defRPr b="0" sz="900">
                <a:solidFill>
                  <a:srgbClr val="7F7F7F"/>
                </a:solidFill>
                <a:latin typeface="Arial"/>
                <a:ea typeface="Arial"/>
                <a:cs typeface="Arial"/>
                <a:sym typeface="Arial"/>
              </a:defRPr>
            </a:lvl5pPr>
            <a:lvl6pPr indent="0" lvl="5" marL="0" marR="0" rtl="0" algn="r">
              <a:spcBef>
                <a:spcPts val="0"/>
              </a:spcBef>
              <a:buNone/>
              <a:defRPr b="0" sz="900">
                <a:solidFill>
                  <a:srgbClr val="7F7F7F"/>
                </a:solidFill>
                <a:latin typeface="Arial"/>
                <a:ea typeface="Arial"/>
                <a:cs typeface="Arial"/>
                <a:sym typeface="Arial"/>
              </a:defRPr>
            </a:lvl6pPr>
            <a:lvl7pPr indent="0" lvl="6" marL="0" marR="0" rtl="0" algn="r">
              <a:spcBef>
                <a:spcPts val="0"/>
              </a:spcBef>
              <a:buNone/>
              <a:defRPr b="0" sz="900">
                <a:solidFill>
                  <a:srgbClr val="7F7F7F"/>
                </a:solidFill>
                <a:latin typeface="Arial"/>
                <a:ea typeface="Arial"/>
                <a:cs typeface="Arial"/>
                <a:sym typeface="Arial"/>
              </a:defRPr>
            </a:lvl7pPr>
            <a:lvl8pPr indent="0" lvl="7" marL="0" marR="0" rtl="0" algn="r">
              <a:spcBef>
                <a:spcPts val="0"/>
              </a:spcBef>
              <a:buNone/>
              <a:defRPr b="0" sz="900">
                <a:solidFill>
                  <a:srgbClr val="7F7F7F"/>
                </a:solidFill>
                <a:latin typeface="Arial"/>
                <a:ea typeface="Arial"/>
                <a:cs typeface="Arial"/>
                <a:sym typeface="Arial"/>
              </a:defRPr>
            </a:lvl8pPr>
            <a:lvl9pPr indent="0" lvl="8" marL="0" marR="0" rtl="0" algn="r">
              <a:spcBef>
                <a:spcPts val="0"/>
              </a:spcBef>
              <a:buNone/>
              <a:defRPr b="0" sz="9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366824" y="215153"/>
            <a:ext cx="8015100" cy="685800"/>
          </a:xfrm>
          <a:prstGeom prst="rect">
            <a:avLst/>
          </a:prstGeom>
          <a:noFill/>
          <a:ln>
            <a:noFill/>
          </a:ln>
        </p:spPr>
        <p:txBody>
          <a:bodyPr anchorCtr="0" anchor="ctr" bIns="33350" lIns="67850" spcFirstLastPara="1" rIns="67850" wrap="square" tIns="33350">
            <a:noAutofit/>
          </a:bodyPr>
          <a:lstStyle>
            <a:lvl1pPr lvl="0" marR="0" rtl="0" algn="l">
              <a:lnSpc>
                <a:spcPct val="95000"/>
              </a:lnSpc>
              <a:spcBef>
                <a:spcPts val="0"/>
              </a:spcBef>
              <a:spcAft>
                <a:spcPts val="0"/>
              </a:spcAft>
              <a:buSzPts val="4000"/>
              <a:buNone/>
              <a:defRPr b="1" i="0" sz="2800" u="none" cap="none" strike="noStrike">
                <a:solidFill>
                  <a:srgbClr val="273272"/>
                </a:solidFill>
                <a:latin typeface="Arial"/>
                <a:ea typeface="Arial"/>
                <a:cs typeface="Arial"/>
                <a:sym typeface="Arial"/>
              </a:defRPr>
            </a:lvl1pPr>
            <a:lvl2pPr lvl="1"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2pPr>
            <a:lvl3pPr lvl="2"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3pPr>
            <a:lvl4pPr lvl="3"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4pPr>
            <a:lvl5pPr lvl="4"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5pPr>
            <a:lvl6pPr lvl="5"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6pPr>
            <a:lvl7pPr lvl="6"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7pPr>
            <a:lvl8pPr lvl="7"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8pPr>
            <a:lvl9pPr lvl="8"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9pPr>
          </a:lstStyle>
          <a:p/>
        </p:txBody>
      </p:sp>
      <p:pic>
        <p:nvPicPr>
          <p:cNvPr id="271" name="Google Shape;271;p45"/>
          <p:cNvPicPr preferRelativeResize="0"/>
          <p:nvPr/>
        </p:nvPicPr>
        <p:blipFill rotWithShape="1">
          <a:blip r:embed="rId2">
            <a:alphaModFix/>
          </a:blip>
          <a:srcRect b="0" l="0" r="0" t="0"/>
          <a:stretch/>
        </p:blipFill>
        <p:spPr>
          <a:xfrm>
            <a:off x="8047604" y="228601"/>
            <a:ext cx="867796" cy="675564"/>
          </a:xfrm>
          <a:prstGeom prst="rect">
            <a:avLst/>
          </a:prstGeom>
          <a:noFill/>
          <a:ln>
            <a:noFill/>
          </a:ln>
        </p:spPr>
      </p:pic>
      <p:sp>
        <p:nvSpPr>
          <p:cNvPr id="272" name="Google Shape;272;p45"/>
          <p:cNvSpPr txBox="1"/>
          <p:nvPr>
            <p:ph idx="1" type="body"/>
          </p:nvPr>
        </p:nvSpPr>
        <p:spPr>
          <a:xfrm>
            <a:off x="366824" y="1034303"/>
            <a:ext cx="8472300" cy="3712500"/>
          </a:xfrm>
          <a:prstGeom prst="rect">
            <a:avLst/>
          </a:prstGeom>
          <a:noFill/>
          <a:ln>
            <a:noFill/>
          </a:ln>
        </p:spPr>
        <p:txBody>
          <a:bodyPr anchorCtr="0" anchor="t" bIns="34275" lIns="68575" spcFirstLastPara="1" rIns="68575" wrap="square" tIns="34275">
            <a:noAutofit/>
          </a:bodyPr>
          <a:lstStyle>
            <a:lvl1pPr indent="-336550" lvl="0" marL="457200" marR="0" rtl="0" algn="l">
              <a:spcBef>
                <a:spcPts val="0"/>
              </a:spcBef>
              <a:spcAft>
                <a:spcPts val="0"/>
              </a:spcAft>
              <a:buClr>
                <a:srgbClr val="000080"/>
              </a:buClr>
              <a:buSzPts val="1700"/>
              <a:buFont typeface="Arial"/>
              <a:buChar char="•"/>
              <a:defRPr b="0" i="0" sz="20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4pPr>
            <a:lvl5pPr indent="-330200" lvl="4" marL="22860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34" name="Google Shape;34;p6"/>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35" name="Google Shape;35;p6"/>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0" name="Google Shape;4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6" name="Google Shape;46;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7" name="Google Shape;47;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8" name="Google Shape;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53" name="Google Shape;5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p:cSld name="SECTION_HEADER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61" name="Google Shape;61;p10"/>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4000"/>
              <a:buFont typeface="Open Sans SemiBold"/>
              <a:buNone/>
              <a:defRPr b="0" i="0" sz="4000" u="none" cap="none" strike="noStrike">
                <a:solidFill>
                  <a:srgbClr val="434343"/>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Open Sans"/>
              <a:buChar char="●"/>
              <a:defRPr b="0" i="0" sz="1800" u="none" cap="none" strike="noStrike">
                <a:solidFill>
                  <a:srgbClr val="434343"/>
                </a:solidFill>
                <a:latin typeface="Open Sans"/>
                <a:ea typeface="Open Sans"/>
                <a:cs typeface="Open Sans"/>
                <a:sym typeface="Open Sans"/>
              </a:defRPr>
            </a:lvl1pPr>
            <a:lvl2pPr indent="-317500" lvl="1" marL="914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2pPr>
            <a:lvl3pPr indent="-317500" lvl="2" marL="1371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3pPr>
            <a:lvl4pPr indent="-317500" lvl="3" marL="1828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4pPr>
            <a:lvl5pPr indent="-317500" lvl="4" marL="22860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5pPr>
            <a:lvl6pPr indent="-317500" lvl="5" marL="27432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6pPr>
            <a:lvl7pPr indent="-317500" lvl="6" marL="3200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7pPr>
            <a:lvl8pPr indent="-317500" lvl="7" marL="3657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8pPr>
            <a:lvl9pPr indent="-317500" lvl="8" marL="4114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riscv.org/regula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mailto:help@riscv.org" TargetMode="External"/><Relationship Id="rId4" Type="http://schemas.openxmlformats.org/officeDocument/2006/relationships/hyperlink" Target="https://riscv.org/risc-v-international-community-code-of-condu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Disclosures</a:t>
            </a:r>
            <a:endParaRPr/>
          </a:p>
        </p:txBody>
      </p:sp>
      <p:sp>
        <p:nvSpPr>
          <p:cNvPr id="278" name="Google Shape;278;p46"/>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Antitrust Policy Notice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indent="0" lvl="0" marL="0" rtl="0" algn="l">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Collaborative</a:t>
            </a:r>
            <a:r>
              <a:rPr lang="en" sz="3400"/>
              <a:t> &amp; Welcoming Community</a:t>
            </a:r>
            <a:endParaRPr sz="3400"/>
          </a:p>
        </p:txBody>
      </p:sp>
      <p:sp>
        <p:nvSpPr>
          <p:cNvPr id="290" name="Google Shape;290;p48"/>
          <p:cNvSpPr txBox="1"/>
          <p:nvPr>
            <p:ph idx="1" type="body"/>
          </p:nvPr>
        </p:nvSpPr>
        <p:spPr>
          <a:xfrm>
            <a:off x="311700" y="1033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https://riscv.org/risc-v-international-community-code-of-conduct/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idx="1" type="body"/>
          </p:nvPr>
        </p:nvSpPr>
        <p:spPr>
          <a:xfrm>
            <a:off x="366824" y="1034303"/>
            <a:ext cx="8472300" cy="4028700"/>
          </a:xfrm>
          <a:prstGeom prst="rect">
            <a:avLst/>
          </a:prstGeom>
          <a:noFill/>
          <a:ln>
            <a:noFill/>
          </a:ln>
        </p:spPr>
        <p:txBody>
          <a:bodyPr anchorCtr="0" anchor="t" bIns="34275" lIns="68575" spcFirstLastPara="1" rIns="68575" wrap="square" tIns="34275">
            <a:noAutofit/>
          </a:bodyPr>
          <a:lstStyle/>
          <a:p>
            <a:pPr indent="-158750" lvl="0" marL="165100" rtl="0" algn="l">
              <a:spcBef>
                <a:spcPts val="0"/>
              </a:spcBef>
              <a:spcAft>
                <a:spcPts val="0"/>
              </a:spcAft>
              <a:buSzPts val="1700"/>
              <a:buChar char="•"/>
            </a:pPr>
            <a:r>
              <a:rPr lang="en" sz="1700"/>
              <a:t>Unless it is a scheduled agenda topic, w</a:t>
            </a:r>
            <a:r>
              <a:rPr lang="en" sz="1700"/>
              <a:t>e don’t solve problems or detailed topics in most meetings unless specified in the agenda because we don’t often have enough time to do so and it is more </a:t>
            </a:r>
            <a:r>
              <a:rPr lang="en" sz="1700"/>
              <a:t>efficient</a:t>
            </a:r>
            <a:r>
              <a:rPr lang="en" sz="1700"/>
              <a:t> to do so offline and/or in email. We identify items and send folks off to do the work and come back with solutions or proposals.</a:t>
            </a:r>
            <a:endParaRPr sz="1700"/>
          </a:p>
          <a:p>
            <a:pPr indent="-158750" lvl="0" marL="165100" rtl="0" algn="l">
              <a:spcBef>
                <a:spcPts val="0"/>
              </a:spcBef>
              <a:spcAft>
                <a:spcPts val="0"/>
              </a:spcAft>
              <a:buSzPts val="1700"/>
              <a:buChar char="•"/>
            </a:pPr>
            <a:r>
              <a:rPr lang="en" sz="1700"/>
              <a:t>If some policy, org, extension, etc. can be doing things in a better way, help us make it better. Do not change or not abide by the item unillaterly. Instead let's work together to make it better.</a:t>
            </a:r>
            <a:endParaRPr sz="1700"/>
          </a:p>
          <a:p>
            <a:pPr indent="-158750" lvl="0" marL="165100" rtl="0" algn="l">
              <a:spcBef>
                <a:spcPts val="0"/>
              </a:spcBef>
              <a:spcAft>
                <a:spcPts val="0"/>
              </a:spcAft>
              <a:buSzPts val="1700"/>
              <a:buChar char="•"/>
            </a:pPr>
            <a:r>
              <a:rPr lang="en" sz="17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700"/>
          </a:p>
          <a:p>
            <a:pPr indent="-158750" lvl="0" marL="165100" rtl="0" algn="l">
              <a:spcBef>
                <a:spcPts val="0"/>
              </a:spcBef>
              <a:spcAft>
                <a:spcPts val="0"/>
              </a:spcAft>
              <a:buSzPts val="1700"/>
              <a:buChar char="•"/>
            </a:pPr>
            <a:r>
              <a:rPr lang="en" sz="1700"/>
              <a:t>Where appropriate and possible, meeting minutes will be added as speaker notes within the slides for the Agenda</a:t>
            </a:r>
            <a:endParaRPr sz="1700"/>
          </a:p>
          <a:p>
            <a:pPr indent="0" lvl="0" marL="0" rtl="0" algn="l">
              <a:spcBef>
                <a:spcPts val="0"/>
              </a:spcBef>
              <a:spcAft>
                <a:spcPts val="0"/>
              </a:spcAft>
              <a:buNone/>
            </a:pPr>
            <a:r>
              <a:t/>
            </a:r>
            <a:endParaRPr sz="1700"/>
          </a:p>
        </p:txBody>
      </p:sp>
      <p:sp>
        <p:nvSpPr>
          <p:cNvPr id="296" name="Google Shape;296;p49"/>
          <p:cNvSpPr txBox="1"/>
          <p:nvPr>
            <p:ph type="title"/>
          </p:nvPr>
        </p:nvSpPr>
        <p:spPr>
          <a:xfrm>
            <a:off x="275118" y="161365"/>
            <a:ext cx="6011400" cy="514500"/>
          </a:xfrm>
          <a:prstGeom prst="rect">
            <a:avLst/>
          </a:prstGeom>
          <a:noFill/>
          <a:ln>
            <a:noFill/>
          </a:ln>
        </p:spPr>
        <p:txBody>
          <a:bodyPr anchorCtr="0" anchor="ctr" bIns="33350" lIns="67850" spcFirstLastPara="1" rIns="67850" wrap="square" tIns="33350">
            <a:noAutofit/>
          </a:bodyPr>
          <a:lstStyle/>
          <a:p>
            <a:pPr indent="0" lvl="0" marL="0" rtl="0" algn="l">
              <a:lnSpc>
                <a:spcPct val="95000"/>
              </a:lnSpc>
              <a:spcBef>
                <a:spcPts val="0"/>
              </a:spcBef>
              <a:spcAft>
                <a:spcPts val="0"/>
              </a:spcAft>
              <a:buNone/>
            </a:pPr>
            <a:r>
              <a:rPr lang="en"/>
              <a:t>Conventions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259800" y="900125"/>
            <a:ext cx="8624400" cy="26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